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  <p:sldMasterId id="2147483983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>
        <p:scale>
          <a:sx n="77" d="100"/>
          <a:sy n="77" d="100"/>
        </p:scale>
        <p:origin x="-30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8E26-10E1-41D5-AFF2-4C7D57191C92}" type="datetimeFigureOut">
              <a:rPr lang="tr-TR" smtClean="0"/>
              <a:pPr/>
              <a:t>29.10.2019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68CE-A421-4FA7-AB5B-5C0C5BC0AC4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962488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8E26-10E1-41D5-AFF2-4C7D57191C92}" type="datetimeFigureOut">
              <a:rPr lang="tr-TR" smtClean="0"/>
              <a:pPr/>
              <a:t>29.10.2019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68CE-A421-4FA7-AB5B-5C0C5BC0AC4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428254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tıklayın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8E26-10E1-41D5-AFF2-4C7D57191C92}" type="datetimeFigureOut">
              <a:rPr lang="tr-TR" smtClean="0"/>
              <a:pPr/>
              <a:t>29.10.2019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68CE-A421-4FA7-AB5B-5C0C5BC0AC4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170164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58A8E26-10E1-41D5-AFF2-4C7D57191C92}" type="datetimeFigureOut">
              <a:rPr lang="tr-TR" smtClean="0"/>
              <a:pPr/>
              <a:t>29.10.2019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2A868CE-A421-4FA7-AB5B-5C0C5BC0AC4B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xmlns="" val="4236804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8E26-10E1-41D5-AFF2-4C7D57191C92}" type="datetimeFigureOut">
              <a:rPr lang="tr-TR" smtClean="0"/>
              <a:pPr/>
              <a:t>29.10.2019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68CE-A421-4FA7-AB5B-5C0C5BC0AC4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469035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8A8E26-10E1-41D5-AFF2-4C7D57191C92}" type="datetimeFigureOut">
              <a:rPr lang="tr-TR" smtClean="0"/>
              <a:pPr/>
              <a:t>29.10.2019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A868CE-A421-4FA7-AB5B-5C0C5BC0AC4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Freeform 6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360947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8E26-10E1-41D5-AFF2-4C7D57191C92}" type="datetimeFigureOut">
              <a:rPr lang="tr-TR" smtClean="0"/>
              <a:pPr/>
              <a:t>29.10.2019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68CE-A421-4FA7-AB5B-5C0C5BC0AC4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259341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8E26-10E1-41D5-AFF2-4C7D57191C92}" type="datetimeFigureOut">
              <a:rPr lang="tr-TR" smtClean="0"/>
              <a:pPr/>
              <a:t>29.10.2019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68CE-A421-4FA7-AB5B-5C0C5BC0AC4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188563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8E26-10E1-41D5-AFF2-4C7D57191C92}" type="datetimeFigureOut">
              <a:rPr lang="tr-TR" smtClean="0"/>
              <a:pPr/>
              <a:t>29.10.2019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68CE-A421-4FA7-AB5B-5C0C5BC0AC4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618581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8E26-10E1-41D5-AFF2-4C7D57191C92}" type="datetimeFigureOut">
              <a:rPr lang="tr-TR" smtClean="0"/>
              <a:pPr/>
              <a:t>29.10.2019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68CE-A421-4FA7-AB5B-5C0C5BC0AC4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9409395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8A8E26-10E1-41D5-AFF2-4C7D57191C92}" type="datetimeFigureOut">
              <a:rPr lang="tr-TR" smtClean="0"/>
              <a:pPr/>
              <a:t>29.10.2019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A868CE-A421-4FA7-AB5B-5C0C5BC0AC4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484181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8E26-10E1-41D5-AFF2-4C7D57191C92}" type="datetimeFigureOut">
              <a:rPr lang="tr-TR" smtClean="0"/>
              <a:pPr/>
              <a:t>29.10.2019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68CE-A421-4FA7-AB5B-5C0C5BC0AC4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4446147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8A8E26-10E1-41D5-AFF2-4C7D57191C92}" type="datetimeFigureOut">
              <a:rPr lang="tr-TR" smtClean="0"/>
              <a:pPr/>
              <a:t>29.10.2019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A868CE-A421-4FA7-AB5B-5C0C5BC0AC4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6516443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8E26-10E1-41D5-AFF2-4C7D57191C92}" type="datetimeFigureOut">
              <a:rPr lang="tr-TR" smtClean="0"/>
              <a:pPr/>
              <a:t>29.10.2019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68CE-A421-4FA7-AB5B-5C0C5BC0AC4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7238996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8E26-10E1-41D5-AFF2-4C7D57191C92}" type="datetimeFigureOut">
              <a:rPr lang="tr-TR" smtClean="0"/>
              <a:pPr/>
              <a:t>29.10.2019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68CE-A421-4FA7-AB5B-5C0C5BC0AC4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253614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8E26-10E1-41D5-AFF2-4C7D57191C92}" type="datetimeFigureOut">
              <a:rPr lang="tr-TR" smtClean="0"/>
              <a:pPr/>
              <a:t>29.10.2019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68CE-A421-4FA7-AB5B-5C0C5BC0AC4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781863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8E26-10E1-41D5-AFF2-4C7D57191C92}" type="datetimeFigureOut">
              <a:rPr lang="tr-TR" smtClean="0"/>
              <a:pPr/>
              <a:t>29.10.2019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68CE-A421-4FA7-AB5B-5C0C5BC0AC4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796853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8E26-10E1-41D5-AFF2-4C7D57191C92}" type="datetimeFigureOut">
              <a:rPr lang="tr-TR" smtClean="0"/>
              <a:pPr/>
              <a:t>29.10.2019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68CE-A421-4FA7-AB5B-5C0C5BC0AC4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67352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8E26-10E1-41D5-AFF2-4C7D57191C92}" type="datetimeFigureOut">
              <a:rPr lang="tr-TR" smtClean="0"/>
              <a:pPr/>
              <a:t>29.10.2019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68CE-A421-4FA7-AB5B-5C0C5BC0AC4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6264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8E26-10E1-41D5-AFF2-4C7D57191C92}" type="datetimeFigureOut">
              <a:rPr lang="tr-TR" smtClean="0"/>
              <a:pPr/>
              <a:t>29.10.2019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68CE-A421-4FA7-AB5B-5C0C5BC0AC4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822268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8E26-10E1-41D5-AFF2-4C7D57191C92}" type="datetimeFigureOut">
              <a:rPr lang="tr-TR" smtClean="0"/>
              <a:pPr/>
              <a:t>29.10.2019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68CE-A421-4FA7-AB5B-5C0C5BC0AC4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80142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8E26-10E1-41D5-AFF2-4C7D57191C92}" type="datetimeFigureOut">
              <a:rPr lang="tr-TR" smtClean="0"/>
              <a:pPr/>
              <a:t>29.10.2019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68CE-A421-4FA7-AB5B-5C0C5BC0AC4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022637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58A8E26-10E1-41D5-AFF2-4C7D57191C92}" type="datetimeFigureOut">
              <a:rPr lang="tr-TR" smtClean="0"/>
              <a:pPr/>
              <a:t>29.10.2019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868CE-A421-4FA7-AB5B-5C0C5BC0AC4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891543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358A8E26-10E1-41D5-AFF2-4C7D57191C92}" type="datetimeFigureOut">
              <a:rPr lang="tr-TR" smtClean="0"/>
              <a:pPr/>
              <a:t>29.10.2019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D2A868CE-A421-4FA7-AB5B-5C0C5BC0AC4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032004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957306" y="2245654"/>
            <a:ext cx="10276872" cy="2098226"/>
          </a:xfrm>
        </p:spPr>
        <p:txBody>
          <a:bodyPr/>
          <a:lstStyle/>
          <a:p>
            <a:r>
              <a:rPr lang="tr-TR" sz="6000" dirty="0"/>
              <a:t>Ortaöğretim kurumları</a:t>
            </a:r>
            <a:br>
              <a:rPr lang="tr-TR" sz="6000" dirty="0"/>
            </a:br>
            <a:r>
              <a:rPr lang="tr-TR" sz="6000" dirty="0"/>
              <a:t>ödül ve disiplin yönetmeliği </a:t>
            </a:r>
          </a:p>
        </p:txBody>
      </p:sp>
    </p:spTree>
    <p:extLst>
      <p:ext uri="{BB962C8B-B14F-4D97-AF65-F5344CB8AC3E}">
        <p14:creationId xmlns:p14="http://schemas.microsoft.com/office/powerpoint/2010/main" xmlns="" val="2331950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8723" y="228599"/>
            <a:ext cx="10229029" cy="3523593"/>
          </a:xfrm>
          <a:prstGeom prst="rect">
            <a:avLst/>
          </a:prstGeom>
        </p:spPr>
      </p:pic>
      <p:pic>
        <p:nvPicPr>
          <p:cNvPr id="5" name="Picture 4" descr="http://kaanalgul.files.wordpress.com/2011/10/sanal-zorbalik-felaketleri-1318158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8817" y="3976076"/>
            <a:ext cx="5030973" cy="2172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334914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9338" y="1232310"/>
            <a:ext cx="3957146" cy="4159497"/>
          </a:xfr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070" y="220717"/>
            <a:ext cx="6576191" cy="646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8845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53103" y="4254062"/>
            <a:ext cx="6511158" cy="2335924"/>
          </a:xfr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9672" y="152400"/>
            <a:ext cx="10453031" cy="383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6178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85804" y="1026236"/>
            <a:ext cx="3222568" cy="4302509"/>
          </a:xfr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8721" y="224987"/>
            <a:ext cx="7312409" cy="620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7877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tr-TR" sz="5400" b="1" dirty="0"/>
              <a:t>ÖDÜLLENDİRME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371" y="1405100"/>
            <a:ext cx="4162095" cy="5027229"/>
          </a:xfr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5933" y="1261241"/>
            <a:ext cx="5864772" cy="531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7342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4290" y="1147597"/>
            <a:ext cx="3810259" cy="4480693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506" y="251590"/>
            <a:ext cx="6774177" cy="627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6604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50816" y="4099035"/>
            <a:ext cx="5830122" cy="2301764"/>
          </a:xfr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2205" y="53126"/>
            <a:ext cx="10978057" cy="382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4485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6600" b="1" dirty="0"/>
              <a:t>DİSİPLİN CEZALARI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2061341"/>
            <a:ext cx="9601200" cy="380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8668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1214" y="3956651"/>
            <a:ext cx="5900057" cy="2475679"/>
          </a:xfr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338" y="213326"/>
            <a:ext cx="10263352" cy="352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4881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1518" y="3404300"/>
            <a:ext cx="5983961" cy="2728487"/>
          </a:xfr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00970" y="295275"/>
            <a:ext cx="10765058" cy="260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7464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72700" y="2193471"/>
            <a:ext cx="9601200" cy="3581400"/>
          </a:xfrm>
        </p:spPr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5608" y="237797"/>
            <a:ext cx="6790668" cy="628912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9043" y="685800"/>
            <a:ext cx="4008649" cy="546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6795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4076" y="556720"/>
            <a:ext cx="8146504" cy="513463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96704" y="947131"/>
            <a:ext cx="2802602" cy="411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9867859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rop">
  <a:themeElements>
    <a:clrScheme name="Mavi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rop" id="{EC9488ED-E761-4D60-9AC4-764D1FE2C171}" vid="{D7AA1D6E-F3E9-4763-A3BC-84DF2E02F6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TM02900743[[fn=Organik]]</Template>
  <TotalTime>35</TotalTime>
  <Words>5</Words>
  <Application>Microsoft Office PowerPoint</Application>
  <PresentationFormat>Özel</PresentationFormat>
  <Paragraphs>3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13</vt:i4>
      </vt:variant>
    </vt:vector>
  </HeadingPairs>
  <TitlesOfParts>
    <vt:vector size="15" baseType="lpstr">
      <vt:lpstr>HDOfficeLightV0</vt:lpstr>
      <vt:lpstr>Crop</vt:lpstr>
      <vt:lpstr>Ortaöğretim kurumları ödül ve disiplin yönetmeliği </vt:lpstr>
      <vt:lpstr>ÖDÜLLENDİRME</vt:lpstr>
      <vt:lpstr>Slayt 3</vt:lpstr>
      <vt:lpstr>Slayt 4</vt:lpstr>
      <vt:lpstr>DİSİPLİN CEZALARI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Ortaöğretim kurumları ödül ve disiplin yönetmeliği</dc:title>
  <dc:creator>Win7</dc:creator>
  <cp:lastModifiedBy>msi</cp:lastModifiedBy>
  <cp:revision>6</cp:revision>
  <dcterms:created xsi:type="dcterms:W3CDTF">2018-10-16T08:34:34Z</dcterms:created>
  <dcterms:modified xsi:type="dcterms:W3CDTF">2019-10-29T13:01:07Z</dcterms:modified>
</cp:coreProperties>
</file>